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256" r:id="rId2"/>
    <p:sldId id="275" r:id="rId3"/>
    <p:sldId id="292" r:id="rId4"/>
    <p:sldId id="291" r:id="rId5"/>
    <p:sldId id="297" r:id="rId6"/>
    <p:sldId id="295" r:id="rId7"/>
    <p:sldId id="294" r:id="rId8"/>
    <p:sldId id="287" r:id="rId9"/>
    <p:sldId id="283" r:id="rId10"/>
    <p:sldId id="298" r:id="rId11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6393B"/>
    <a:srgbClr val="363A3B"/>
    <a:srgbClr val="4A5EE6"/>
    <a:srgbClr val="132BDC"/>
    <a:srgbClr val="DCE0FC"/>
    <a:srgbClr val="FDF200"/>
    <a:srgbClr val="80FBE5"/>
    <a:srgbClr val="3CF3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80902" autoAdjust="0"/>
  </p:normalViewPr>
  <p:slideViewPr>
    <p:cSldViewPr snapToGrid="0">
      <p:cViewPr varScale="1">
        <p:scale>
          <a:sx n="81" d="100"/>
          <a:sy n="81" d="100"/>
        </p:scale>
        <p:origin x="1752" y="300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8/10/relationships/authors" Target="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commentAuthors" Target="commentAuthor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73D947E0-108F-4D20-A71E-3CF329F97212}">
      <dgm:prSet phldr="0" custT="1"/>
      <dgm:spPr>
        <a:solidFill>
          <a:schemeClr val="bg2">
            <a:lumMod val="10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Interface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bg2">
            <a:lumMod val="2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en-US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Create a better interface. A more beautiful one with a better user experience.</a:t>
          </a:r>
          <a:endParaRPr lang="pt-BR" sz="1400" b="0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50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Code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en-US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Make the code more readable and efficient. Clean up the code.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solidFill>
          <a:schemeClr val="tx1">
            <a:lumMod val="75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 err="1">
              <a:latin typeface="Avenir Next LT Pro" panose="020B0504020202020204" pitchFamily="34" charset="77"/>
            </a:rPr>
            <a:t>Documentation</a:t>
          </a:r>
          <a:endParaRPr lang="pt-BR" sz="1600" b="0" i="0" noProof="0" dirty="0">
            <a:latin typeface="Avenir Next LT Pro" panose="020B0504020202020204" pitchFamily="34" charset="77"/>
          </a:endParaRP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tx1">
            <a:lumMod val="40000"/>
            <a:lumOff val="6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en-US" sz="1400" b="0" i="0" noProof="0" dirty="0">
              <a:solidFill>
                <a:schemeClr val="bg1"/>
              </a:solidFill>
              <a:latin typeface="Avenir Next LT Pro" panose="020B0504020202020204" pitchFamily="34" charset="77"/>
            </a:rPr>
            <a:t>I need to start the documentation. Update the diagrams about my project.</a:t>
          </a:r>
          <a:endParaRPr lang="pt-BR" sz="1400" b="1" i="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3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3" custScaleY="146656" custLinFactNeighborX="-117" custLinFactNeighborY="29607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3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3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3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3" custScaleY="146837" custLinFactNeighborX="-860" custLinFactNeighborY="30454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765" y="747520"/>
          <a:ext cx="3302514" cy="990754"/>
        </a:xfrm>
        <a:prstGeom prst="rect">
          <a:avLst/>
        </a:prstGeom>
        <a:solidFill>
          <a:schemeClr val="bg2">
            <a:lumMod val="1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Interface</a:t>
          </a:r>
        </a:p>
      </dsp:txBody>
      <dsp:txXfrm>
        <a:off x="765" y="747520"/>
        <a:ext cx="3302514" cy="990754"/>
      </dsp:txXfrm>
    </dsp:sp>
    <dsp:sp modelId="{22359DD7-1BFB-4900-BAE6-6084F2F57988}">
      <dsp:nvSpPr>
        <dsp:cNvPr id="0" name=""/>
        <dsp:cNvSpPr/>
      </dsp:nvSpPr>
      <dsp:spPr>
        <a:xfrm>
          <a:off x="0" y="1859184"/>
          <a:ext cx="3302514" cy="2824037"/>
        </a:xfrm>
        <a:prstGeom prst="rect">
          <a:avLst/>
        </a:prstGeom>
        <a:solidFill>
          <a:schemeClr val="bg2">
            <a:lumMod val="2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Create a better interface. A more beautiful one with a better user experience.</a:t>
          </a:r>
          <a:endParaRPr lang="pt-BR" sz="1400" b="0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0" y="1859184"/>
        <a:ext cx="3302514" cy="2824037"/>
      </dsp:txXfrm>
    </dsp:sp>
    <dsp:sp modelId="{C4F84DEA-2002-4D32-8E80-70EEE05E345A}">
      <dsp:nvSpPr>
        <dsp:cNvPr id="0" name=""/>
        <dsp:cNvSpPr/>
      </dsp:nvSpPr>
      <dsp:spPr>
        <a:xfrm>
          <a:off x="3411280" y="746649"/>
          <a:ext cx="3302514" cy="990754"/>
        </a:xfrm>
        <a:prstGeom prst="rect">
          <a:avLst/>
        </a:prstGeom>
        <a:solidFill>
          <a:schemeClr val="accent1">
            <a:lumMod val="50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Code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3411280" y="746649"/>
        <a:ext cx="3302514" cy="990754"/>
      </dsp:txXfrm>
    </dsp:sp>
    <dsp:sp modelId="{4FEB85EB-D046-4CDB-8A62-BBCE260C4490}">
      <dsp:nvSpPr>
        <dsp:cNvPr id="0" name=""/>
        <dsp:cNvSpPr/>
      </dsp:nvSpPr>
      <dsp:spPr>
        <a:xfrm>
          <a:off x="3392026" y="1907503"/>
          <a:ext cx="3302514" cy="2827522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Make the code more readable and efficient. Clean up the code.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3392026" y="1907503"/>
        <a:ext cx="3302514" cy="2827522"/>
      </dsp:txXfrm>
    </dsp:sp>
    <dsp:sp modelId="{49B7F8FA-D256-41EF-9327-52A3551D9A60}">
      <dsp:nvSpPr>
        <dsp:cNvPr id="0" name=""/>
        <dsp:cNvSpPr/>
      </dsp:nvSpPr>
      <dsp:spPr>
        <a:xfrm>
          <a:off x="6821794" y="746649"/>
          <a:ext cx="3302514" cy="990754"/>
        </a:xfrm>
        <a:prstGeom prst="rect">
          <a:avLst/>
        </a:prstGeom>
        <a:solidFill>
          <a:schemeClr val="tx1">
            <a:lumMod val="7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60972" tIns="260972" rIns="260972" bIns="260972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 err="1">
              <a:latin typeface="Avenir Next LT Pro" panose="020B0504020202020204" pitchFamily="34" charset="77"/>
            </a:rPr>
            <a:t>Documentation</a:t>
          </a:r>
          <a:endParaRPr lang="pt-BR" sz="1600" b="0" i="0" kern="1200" noProof="0" dirty="0">
            <a:latin typeface="Avenir Next LT Pro" panose="020B0504020202020204" pitchFamily="34" charset="77"/>
          </a:endParaRPr>
        </a:p>
      </dsp:txBody>
      <dsp:txXfrm>
        <a:off x="6821794" y="746649"/>
        <a:ext cx="3302514" cy="990754"/>
      </dsp:txXfrm>
    </dsp:sp>
    <dsp:sp modelId="{6B5FE59C-B471-448A-AA7A-B526DCC4D4CA}">
      <dsp:nvSpPr>
        <dsp:cNvPr id="0" name=""/>
        <dsp:cNvSpPr/>
      </dsp:nvSpPr>
      <dsp:spPr>
        <a:xfrm>
          <a:off x="6793393" y="1872880"/>
          <a:ext cx="3302514" cy="2827522"/>
        </a:xfrm>
        <a:prstGeom prst="rect">
          <a:avLst/>
        </a:prstGeom>
        <a:solidFill>
          <a:schemeClr val="tx1">
            <a:lumMod val="40000"/>
            <a:lumOff val="6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6215" tIns="326215" rIns="326215" bIns="326215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noProof="0" dirty="0">
              <a:solidFill>
                <a:schemeClr val="bg1"/>
              </a:solidFill>
              <a:latin typeface="Avenir Next LT Pro" panose="020B0504020202020204" pitchFamily="34" charset="77"/>
            </a:rPr>
            <a:t>I need to start the documentation. Update the diagrams about my project.</a:t>
          </a:r>
          <a:endParaRPr lang="pt-BR" sz="1400" b="1" i="0" kern="1200" noProof="0" dirty="0">
            <a:solidFill>
              <a:schemeClr val="bg1"/>
            </a:solidFill>
            <a:latin typeface="Avenir Next LT Pro" panose="020B0504020202020204" pitchFamily="34" charset="77"/>
          </a:endParaRPr>
        </a:p>
      </dsp:txBody>
      <dsp:txXfrm>
        <a:off x="6793393" y="1872880"/>
        <a:ext cx="3302514" cy="28275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11/11/2025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11/11/2025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827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45954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4743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688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70885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r>
              <a:rPr lang="en-US" dirty="0">
                <a:solidFill>
                  <a:schemeClr val="bg1"/>
                </a:solidFill>
              </a:rPr>
              <a:t>Integrative Project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(Pi)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ço Reservado para Conteúdo 9">
            <a:extLst>
              <a:ext uri="{FF2B5EF4-FFF2-40B4-BE49-F238E27FC236}">
                <a16:creationId xmlns:a16="http://schemas.microsoft.com/office/drawing/2014/main" id="{06ED9583-574A-4446-8F53-D05974237A02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>
            <a:alphaModFix amt="3000"/>
          </a:blip>
          <a:srcRect t="9936"/>
          <a:stretch/>
        </p:blipFill>
        <p:spPr>
          <a:xfrm>
            <a:off x="0" y="0"/>
            <a:ext cx="12192000" cy="6857998"/>
          </a:xfrm>
          <a:prstGeom prst="rect">
            <a:avLst/>
          </a:prstGeom>
        </p:spPr>
      </p:pic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 dirty="0"/>
          </a:p>
        </p:txBody>
      </p:sp>
      <p:sp>
        <p:nvSpPr>
          <p:cNvPr id="12" name="Título 3">
            <a:extLst>
              <a:ext uri="{FF2B5EF4-FFF2-40B4-BE49-F238E27FC236}">
                <a16:creationId xmlns:a16="http://schemas.microsoft.com/office/drawing/2014/main" id="{37F2E31E-AF10-41F1-983A-DDDCB6602897}"/>
              </a:ext>
            </a:extLst>
          </p:cNvPr>
          <p:cNvSpPr txBox="1">
            <a:spLocks/>
          </p:cNvSpPr>
          <p:nvPr/>
        </p:nvSpPr>
        <p:spPr>
          <a:xfrm>
            <a:off x="3103420" y="905934"/>
            <a:ext cx="5985159" cy="159450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cap="all" spc="600" baseline="0">
                <a:solidFill>
                  <a:schemeClr val="tx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pt-BR" dirty="0" err="1">
                <a:solidFill>
                  <a:schemeClr val="bg1"/>
                </a:solidFill>
              </a:rPr>
              <a:t>Thank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you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3" name="Espaço Reservado para Texto 14">
            <a:extLst>
              <a:ext uri="{FF2B5EF4-FFF2-40B4-BE49-F238E27FC236}">
                <a16:creationId xmlns:a16="http://schemas.microsoft.com/office/drawing/2014/main" id="{E1E1ED47-02A2-4C55-99FC-DCC81F722016}"/>
              </a:ext>
            </a:extLst>
          </p:cNvPr>
          <p:cNvSpPr txBox="1">
            <a:spLocks/>
          </p:cNvSpPr>
          <p:nvPr/>
        </p:nvSpPr>
        <p:spPr>
          <a:xfrm>
            <a:off x="5266006" y="2473462"/>
            <a:ext cx="5444517" cy="1731890"/>
          </a:xfrm>
          <a:prstGeom prst="rect">
            <a:avLst/>
          </a:prstGeom>
        </p:spPr>
        <p:txBody>
          <a:bodyPr rtlCol="0"/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Tx/>
              <a:buNone/>
              <a:defRPr sz="2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2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1800" b="0" i="0" kern="1200">
                <a:solidFill>
                  <a:schemeClr val="tx1"/>
                </a:solidFill>
                <a:latin typeface="Avenir Next LT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dirty="0" err="1">
                <a:solidFill>
                  <a:schemeClr val="bg1"/>
                </a:solidFill>
              </a:rPr>
              <a:t>lucashartmann</a:t>
            </a:r>
            <a:endParaRPr lang="pt-BR" dirty="0">
              <a:solidFill>
                <a:schemeClr val="bg1"/>
              </a:solidFill>
            </a:endParaRPr>
          </a:p>
          <a:p>
            <a:endParaRPr lang="pt-BR" dirty="0"/>
          </a:p>
          <a:p>
            <a:endParaRPr lang="pt-BR" dirty="0"/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E5D7F2EB-4705-45B8-A570-2597DDD7E2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0825" y="2500441"/>
            <a:ext cx="618067" cy="618067"/>
          </a:xfrm>
          <a:prstGeom prst="rect">
            <a:avLst/>
          </a:prstGeom>
        </p:spPr>
      </p:pic>
      <p:pic>
        <p:nvPicPr>
          <p:cNvPr id="3" name="Imagem 2" descr="Código QR&#10;&#10;O conteúdo gerado por IA pode estar incorreto.">
            <a:extLst>
              <a:ext uri="{FF2B5EF4-FFF2-40B4-BE49-F238E27FC236}">
                <a16:creationId xmlns:a16="http://schemas.microsoft.com/office/drawing/2014/main" id="{83F24832-AC98-93EB-F866-9A79C473EC8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3361" t="38442" r="22133" b="10822"/>
          <a:stretch>
            <a:fillRect/>
          </a:stretch>
        </p:blipFill>
        <p:spPr>
          <a:xfrm>
            <a:off x="4999438" y="3538793"/>
            <a:ext cx="1809076" cy="1594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382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11555" y="638594"/>
            <a:ext cx="4834517" cy="643465"/>
          </a:xfrm>
        </p:spPr>
        <p:txBody>
          <a:bodyPr rtlCol="0"/>
          <a:lstStyle/>
          <a:p>
            <a:r>
              <a:rPr lang="pt-BR" dirty="0" err="1">
                <a:solidFill>
                  <a:schemeClr val="bg1"/>
                </a:solidFill>
              </a:rPr>
              <a:t>Summary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11554" y="1975027"/>
            <a:ext cx="4834517" cy="2774361"/>
          </a:xfrm>
        </p:spPr>
        <p:txBody>
          <a:bodyPr rtlCol="0"/>
          <a:lstStyle/>
          <a:p>
            <a:r>
              <a:rPr lang="en-US" sz="1800" dirty="0">
                <a:solidFill>
                  <a:schemeClr val="bg1"/>
                </a:solidFill>
              </a:rPr>
              <a:t>Introduction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About the Project/Project Overview (Product)</a:t>
            </a:r>
          </a:p>
          <a:p>
            <a:r>
              <a:rPr lang="en-US" sz="1800" dirty="0">
                <a:solidFill>
                  <a:schemeClr val="bg1"/>
                </a:solidFill>
              </a:rPr>
              <a:t>WHY/Problem and Solution</a:t>
            </a:r>
          </a:p>
          <a:p>
            <a:r>
              <a:rPr lang="en-US" sz="1800" dirty="0">
                <a:solidFill>
                  <a:schemeClr val="bg1"/>
                </a:solidFill>
              </a:rPr>
              <a:t>Target Audience</a:t>
            </a:r>
          </a:p>
          <a:p>
            <a:r>
              <a:rPr lang="en-US" sz="1800" dirty="0">
                <a:solidFill>
                  <a:schemeClr val="bg1"/>
                </a:solidFill>
              </a:rPr>
              <a:t>OBJECTIVE</a:t>
            </a:r>
          </a:p>
          <a:p>
            <a:r>
              <a:rPr lang="en-US" sz="1800" dirty="0">
                <a:solidFill>
                  <a:schemeClr val="bg1"/>
                </a:solidFill>
              </a:rPr>
              <a:t>TIMELINE</a:t>
            </a:r>
          </a:p>
          <a:p>
            <a:r>
              <a:rPr lang="en-US" sz="1800" dirty="0">
                <a:solidFill>
                  <a:schemeClr val="bg1"/>
                </a:solidFill>
              </a:rPr>
              <a:t>Next Steps</a:t>
            </a:r>
            <a:endParaRPr lang="pt-BR" sz="1800" dirty="0"/>
          </a:p>
          <a:p>
            <a:pPr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884981"/>
            <a:ext cx="5048250" cy="1128519"/>
          </a:xfrm>
        </p:spPr>
        <p:txBody>
          <a:bodyPr rtlCol="0"/>
          <a:lstStyle/>
          <a:p>
            <a:r>
              <a:rPr lang="pt-BR" dirty="0" err="1">
                <a:solidFill>
                  <a:schemeClr val="bg1"/>
                </a:solidFill>
              </a:rPr>
              <a:t>Introduction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49064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Lucas Augusto Hartmann, 22 years old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Enrolled at Senac Tech, studying Systems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have been studying programming since 2020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 joined Senac in 2024.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EC4B6AC5-9B42-441D-AFFD-7B1DB10D44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5060" y="2088258"/>
            <a:ext cx="5048250" cy="4486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9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370" y="794640"/>
            <a:ext cx="4529667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About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the</a:t>
            </a:r>
            <a:r>
              <a:rPr lang="pt-BR" dirty="0">
                <a:solidFill>
                  <a:schemeClr val="bg1"/>
                </a:solidFill>
              </a:rPr>
              <a:t> </a:t>
            </a:r>
            <a:r>
              <a:rPr lang="pt-BR" dirty="0" err="1">
                <a:solidFill>
                  <a:schemeClr val="bg1"/>
                </a:solidFill>
              </a:rPr>
              <a:t>project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highlight>
                <a:srgbClr val="000000"/>
              </a:highlight>
            </a:endParaRPr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 Estate Management System / Software for Real Estate Agencies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Create, Read, Update, 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Clients, Properties such as Apartments, Shops, Lofts, Houses, Warehouses.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Company Information: how much money was earned this month, this year... How many clients, how many employees.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C1420E9-F46C-43FC-A61C-4C975C345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0613"/>
            <a:ext cx="4419980" cy="3436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9833" y="884980"/>
            <a:ext cx="4097867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Why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software I use for my work has flaws.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Relatives who are freelancers or business owners.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Product: consulting company, he has clients, he wants to know about his company.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F7EDA0-B2B2-4940-8B36-6F4BC3DFE0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09" y="2094251"/>
            <a:ext cx="4249313" cy="3542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987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8" y="914939"/>
            <a:ext cx="3911600" cy="1128519"/>
          </a:xfrm>
        </p:spPr>
        <p:txBody>
          <a:bodyPr rtlCol="0"/>
          <a:lstStyle/>
          <a:p>
            <a:pPr rtl="0"/>
            <a:r>
              <a:rPr lang="pt-BR" dirty="0" err="1">
                <a:solidFill>
                  <a:schemeClr val="bg1"/>
                </a:solidFill>
              </a:rPr>
              <a:t>Objective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Gain experience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Use my experience to try to build better software for the companies I work with, or at least my own software, with my design choices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Build my best software yet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Impress companies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C4FC162-FD8A-4007-AEDA-A6CFCDB5F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400" y="1210519"/>
            <a:ext cx="47625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265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916" y="890104"/>
            <a:ext cx="4428067" cy="1128519"/>
          </a:xfrm>
        </p:spPr>
        <p:txBody>
          <a:bodyPr rtlCol="0"/>
          <a:lstStyle/>
          <a:p>
            <a:r>
              <a:rPr lang="en-US" dirty="0">
                <a:solidFill>
                  <a:schemeClr val="bg1"/>
                </a:solidFill>
              </a:rPr>
              <a:t>Target Audience</a:t>
            </a:r>
            <a:br>
              <a:rPr lang="en-US" dirty="0">
                <a:solidFill>
                  <a:schemeClr val="bg1"/>
                </a:solidFill>
              </a:rPr>
            </a:b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A501AE7D-408B-4730-B8A5-1DE9E00C7C10}"/>
              </a:ext>
            </a:extLst>
          </p:cNvPr>
          <p:cNvSpPr/>
          <p:nvPr/>
        </p:nvSpPr>
        <p:spPr>
          <a:xfrm>
            <a:off x="4817533" y="3429000"/>
            <a:ext cx="1820334" cy="15626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2066" y="1745573"/>
            <a:ext cx="6838018" cy="3891067"/>
          </a:xfrm>
        </p:spPr>
        <p:txBody>
          <a:bodyPr rtlCol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Real estate companies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Any company, as my software can be adapted or I can create another 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Freelancers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People who own a company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97200B7-6E43-4C52-BDCD-18D1950029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1701" y="2099375"/>
            <a:ext cx="4465899" cy="318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760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 28">
            <a:extLst>
              <a:ext uri="{FF2B5EF4-FFF2-40B4-BE49-F238E27FC236}">
                <a16:creationId xmlns:a16="http://schemas.microsoft.com/office/drawing/2014/main" id="{01A60F75-2D58-4573-8861-3CFB1C602916}"/>
              </a:ext>
            </a:extLst>
          </p:cNvPr>
          <p:cNvSpPr/>
          <p:nvPr/>
        </p:nvSpPr>
        <p:spPr>
          <a:xfrm>
            <a:off x="5901266" y="884901"/>
            <a:ext cx="5774264" cy="54061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C4BEAFC3-0F1B-47D5-A3EB-25834379F70D}"/>
              </a:ext>
            </a:extLst>
          </p:cNvPr>
          <p:cNvSpPr/>
          <p:nvPr/>
        </p:nvSpPr>
        <p:spPr>
          <a:xfrm>
            <a:off x="-5426" y="2096896"/>
            <a:ext cx="5198379" cy="476110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24C52069-C3A9-4E23-94B3-CE7FD5272935}"/>
              </a:ext>
            </a:extLst>
          </p:cNvPr>
          <p:cNvSpPr/>
          <p:nvPr/>
        </p:nvSpPr>
        <p:spPr>
          <a:xfrm>
            <a:off x="127000" y="2032000"/>
            <a:ext cx="5690956" cy="450426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879" y="884902"/>
            <a:ext cx="3250988" cy="602786"/>
          </a:xfrm>
        </p:spPr>
        <p:txBody>
          <a:bodyPr rtlCol="0"/>
          <a:lstStyle/>
          <a:p>
            <a:pPr rtl="0"/>
            <a:r>
              <a:rPr lang="pt-BR" sz="3600" dirty="0">
                <a:solidFill>
                  <a:schemeClr val="bg1"/>
                </a:solidFill>
              </a:rPr>
              <a:t>TIMELINE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92610741"/>
              </p:ext>
            </p:extLst>
          </p:nvPr>
        </p:nvGraphicFramePr>
        <p:xfrm>
          <a:off x="127000" y="2032000"/>
          <a:ext cx="5690956" cy="450426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44784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846172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 decided on the topic for the integrative project.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DEC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2024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 decided what the project entities would be. The entities that would be the classes in the code.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FEB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 created diagrams to better plan the project.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82472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 started the code by creating the entity classes.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3135916"/>
                  </a:ext>
                </a:extLst>
              </a:tr>
              <a:tr h="951606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APR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 continued working on the code.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0"/>
            <a:endCxn id="14" idx="4"/>
          </p:cNvCxnSpPr>
          <p:nvPr/>
        </p:nvCxnSpPr>
        <p:spPr>
          <a:xfrm>
            <a:off x="1627583" y="2421168"/>
            <a:ext cx="0" cy="3559057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242116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3306018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39605" y="4117696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498567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4" name="Oval 21">
            <a:extLst>
              <a:ext uri="{FF2B5EF4-FFF2-40B4-BE49-F238E27FC236}">
                <a16:creationId xmlns:a16="http://schemas.microsoft.com/office/drawing/2014/main" id="{00D9B296-3F96-402D-90D4-6B4638C23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526348" y="577775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graphicFrame>
        <p:nvGraphicFramePr>
          <p:cNvPr id="18" name="Tabela 7">
            <a:extLst>
              <a:ext uri="{FF2B5EF4-FFF2-40B4-BE49-F238E27FC236}">
                <a16:creationId xmlns:a16="http://schemas.microsoft.com/office/drawing/2014/main" id="{3F5AB8E0-8A09-419F-B820-3CD785EDE58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2017425"/>
              </p:ext>
            </p:extLst>
          </p:nvPr>
        </p:nvGraphicFramePr>
        <p:xfrm>
          <a:off x="5901262" y="884902"/>
          <a:ext cx="5774264" cy="540616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871788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02476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MAY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 made more diagrams and sketches of what the program's interface would look like.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JUL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 started programming the interface.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882945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AUG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 modeled the database based on the diagrams I had made.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018784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SEP</a:t>
                      </a:r>
                      <a:r>
                        <a:rPr lang="pt-br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  <a:endParaRPr lang="pt-BR" b="1" i="0" spc="30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 started implementing the database by connecting to the code I had written.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4422079"/>
                  </a:ext>
                </a:extLst>
              </a:tr>
              <a:tr h="1466869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 dirty="0">
                          <a:solidFill>
                            <a:schemeClr val="bg1"/>
                          </a:solidFill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OCT-NOV</a:t>
                      </a:r>
                      <a:r>
                        <a:rPr lang="pt-br" sz="3600" b="1" i="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 dirty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latin typeface="Avenir Next LT Pro" panose="020B0504020202020204" pitchFamily="34" charset="77"/>
                        </a:rPr>
                        <a:t>I'm working on improving the interface and starting the project documentation.</a:t>
                      </a:r>
                      <a:endParaRPr lang="pt-br" b="0" i="0" dirty="0">
                        <a:solidFill>
                          <a:schemeClr val="bg1"/>
                        </a:solidFill>
                        <a:latin typeface="Avenir Next LT Pro" panose="020B0504020202020204" pitchFamily="34" charset="7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5099439"/>
                  </a:ext>
                </a:extLst>
              </a:tr>
            </a:tbl>
          </a:graphicData>
        </a:graphic>
      </p:graphicFrame>
      <p:cxnSp>
        <p:nvCxnSpPr>
          <p:cNvPr id="21" name="Conector Reto 12">
            <a:extLst>
              <a:ext uri="{FF2B5EF4-FFF2-40B4-BE49-F238E27FC236}">
                <a16:creationId xmlns:a16="http://schemas.microsoft.com/office/drawing/2014/main" id="{F4498852-CDED-46EF-AE04-E08D8A4DCD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23" idx="4"/>
            <a:endCxn id="27" idx="0"/>
          </p:cNvCxnSpPr>
          <p:nvPr/>
        </p:nvCxnSpPr>
        <p:spPr>
          <a:xfrm>
            <a:off x="7415107" y="1356365"/>
            <a:ext cx="0" cy="4290659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3" name="Oval 16">
            <a:extLst>
              <a:ext uri="{FF2B5EF4-FFF2-40B4-BE49-F238E27FC236}">
                <a16:creationId xmlns:a16="http://schemas.microsoft.com/office/drawing/2014/main" id="{E54F9F73-9287-420C-8DAA-1A921C635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1153895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4" name="Oval 18">
            <a:extLst>
              <a:ext uri="{FF2B5EF4-FFF2-40B4-BE49-F238E27FC236}">
                <a16:creationId xmlns:a16="http://schemas.microsoft.com/office/drawing/2014/main" id="{B494BF04-7D98-4B48-B275-53DD1D3C7D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2336833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5" name="Oval 19">
            <a:extLst>
              <a:ext uri="{FF2B5EF4-FFF2-40B4-BE49-F238E27FC236}">
                <a16:creationId xmlns:a16="http://schemas.microsoft.com/office/drawing/2014/main" id="{10CCDE8A-EF76-42EF-AC49-A6EC6B952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3519771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6" name="Oval 21">
            <a:extLst>
              <a:ext uri="{FF2B5EF4-FFF2-40B4-BE49-F238E27FC236}">
                <a16:creationId xmlns:a16="http://schemas.microsoft.com/office/drawing/2014/main" id="{3200C471-1160-4B30-99D0-EAF20B675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4702709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7" name="Oval 21">
            <a:extLst>
              <a:ext uri="{FF2B5EF4-FFF2-40B4-BE49-F238E27FC236}">
                <a16:creationId xmlns:a16="http://schemas.microsoft.com/office/drawing/2014/main" id="{F0265522-F9AE-452C-92C8-528A12F40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313872" y="5647024"/>
            <a:ext cx="202470" cy="20247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758111965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>
                <a:solidFill>
                  <a:schemeClr val="bg1"/>
                </a:solidFill>
              </a:rPr>
              <a:t>Next </a:t>
            </a:r>
            <a:r>
              <a:rPr lang="pt-BR" dirty="0" err="1">
                <a:solidFill>
                  <a:schemeClr val="bg1"/>
                </a:solidFill>
              </a:rPr>
              <a:t>Steps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170</TotalTime>
  <Words>437</Words>
  <Application>Microsoft Office PowerPoint</Application>
  <PresentationFormat>Widescreen</PresentationFormat>
  <Paragraphs>100</Paragraphs>
  <Slides>10</Slides>
  <Notes>10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Arial Black</vt:lpstr>
      <vt:lpstr>Avenir Next LT Pro</vt:lpstr>
      <vt:lpstr>Calibri</vt:lpstr>
      <vt:lpstr>Tema do Office</vt:lpstr>
      <vt:lpstr>Integrative Project  (Pi)</vt:lpstr>
      <vt:lpstr>Summary</vt:lpstr>
      <vt:lpstr>Introduction</vt:lpstr>
      <vt:lpstr>About the project</vt:lpstr>
      <vt:lpstr>Why</vt:lpstr>
      <vt:lpstr>Objective</vt:lpstr>
      <vt:lpstr>Target Audience </vt:lpstr>
      <vt:lpstr>TIMELINE</vt:lpstr>
      <vt:lpstr>Next Steps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16</cp:revision>
  <dcterms:created xsi:type="dcterms:W3CDTF">2025-11-04T13:02:39Z</dcterms:created>
  <dcterms:modified xsi:type="dcterms:W3CDTF">2025-11-11T11:49:00Z</dcterms:modified>
</cp:coreProperties>
</file>